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Fira Sans Extra Condensed Medium"/>
      <p:regular r:id="rId12"/>
      <p:bold r:id="rId13"/>
      <p:italic r:id="rId14"/>
      <p:boldItalic r:id="rId15"/>
    </p:embeddedFont>
    <p:embeddedFont>
      <p:font typeface="Lexend Deca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36">
          <p15:clr>
            <a:srgbClr val="9AA0A6"/>
          </p15:clr>
        </p15:guide>
        <p15:guide id="2" orient="horz" pos="1232">
          <p15:clr>
            <a:srgbClr val="9AA0A6"/>
          </p15:clr>
        </p15:guide>
        <p15:guide id="3" orient="horz" pos="1637">
          <p15:clr>
            <a:srgbClr val="9AA0A6"/>
          </p15:clr>
        </p15:guide>
        <p15:guide id="4" orient="horz" pos="2040">
          <p15:clr>
            <a:srgbClr val="9AA0A6"/>
          </p15:clr>
        </p15:guide>
        <p15:guide id="5" orient="horz" pos="247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F39B96E-B98E-402B-98C5-67A44D6701D8}">
  <a:tblStyle styleId="{7F39B96E-B98E-402B-98C5-67A44D6701D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36" orient="horz"/>
        <p:guide pos="1232" orient="horz"/>
        <p:guide pos="1637" orient="horz"/>
        <p:guide pos="2040" orient="horz"/>
        <p:guide pos="247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FiraSansExtraCondensedMedium-bold.fntdata"/><Relationship Id="rId12" Type="http://schemas.openxmlformats.org/officeDocument/2006/relationships/font" Target="fonts/FiraSansExtraCondensedMedium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Roboto-bold.fntdata"/><Relationship Id="rId15" Type="http://schemas.openxmlformats.org/officeDocument/2006/relationships/font" Target="fonts/FiraSansExtraCondensedMedium-boldItalic.fntdata"/><Relationship Id="rId14" Type="http://schemas.openxmlformats.org/officeDocument/2006/relationships/font" Target="fonts/FiraSansExtraCondensedMedium-italic.fntdata"/><Relationship Id="rId17" Type="http://schemas.openxmlformats.org/officeDocument/2006/relationships/font" Target="fonts/LexendDeca-bold.fntdata"/><Relationship Id="rId16" Type="http://schemas.openxmlformats.org/officeDocument/2006/relationships/font" Target="fonts/LexendDeca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8dcdf03dd9_3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8dcdf03dd9_3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5324425" y="1485900"/>
            <a:ext cx="3380700" cy="158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0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5652891" y="3038339"/>
            <a:ext cx="2723700" cy="69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One Column 1">
  <p:cSld name="CUSTOM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/>
          <p:nvPr>
            <p:ph type="title"/>
          </p:nvPr>
        </p:nvSpPr>
        <p:spPr>
          <a:xfrm>
            <a:off x="5985575" y="1630663"/>
            <a:ext cx="2484300" cy="8487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" type="subTitle"/>
          </p:nvPr>
        </p:nvSpPr>
        <p:spPr>
          <a:xfrm>
            <a:off x="5971000" y="2587922"/>
            <a:ext cx="2513400" cy="92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One Column 2">
  <p:cSld name="CUSTOM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673375" y="1637263"/>
            <a:ext cx="2484300" cy="8487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" type="subTitle"/>
          </p:nvPr>
        </p:nvSpPr>
        <p:spPr>
          <a:xfrm>
            <a:off x="658800" y="2594522"/>
            <a:ext cx="2513400" cy="91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3" name="Google Shape;13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710275" y="1152475"/>
            <a:ext cx="7723500" cy="34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1" name="Google Shape;21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2857489" y="536650"/>
            <a:ext cx="3429000" cy="4812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7" name="Google Shape;27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5" name="Google Shape;35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10275" y="536650"/>
            <a:ext cx="77235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Fira Sans Extra Condensed Medium"/>
              <a:buNone/>
              <a:defRPr sz="2800">
                <a:solidFill>
                  <a:srgbClr val="434343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10275" y="1152475"/>
            <a:ext cx="7723500" cy="34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oboto"/>
              <a:buChar char="●"/>
              <a:defRPr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○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■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●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○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■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●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Roboto"/>
              <a:buChar char="○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Roboto"/>
              <a:buChar char="■"/>
              <a:defRPr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415">
          <p15:clr>
            <a:srgbClr val="EA4335"/>
          </p15:clr>
        </p15:guide>
        <p15:guide id="2" orient="horz" pos="415">
          <p15:clr>
            <a:srgbClr val="EA4335"/>
          </p15:clr>
        </p15:guide>
        <p15:guide id="3" pos="5345">
          <p15:clr>
            <a:srgbClr val="EA4335"/>
          </p15:clr>
        </p15:guide>
        <p15:guide id="4" orient="horz" pos="2825">
          <p15:clr>
            <a:srgbClr val="EA4335"/>
          </p15:clr>
        </p15:guide>
        <p15:guide id="5" pos="288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5"/>
          <p:cNvSpPr/>
          <p:nvPr/>
        </p:nvSpPr>
        <p:spPr>
          <a:xfrm>
            <a:off x="1200877" y="3276357"/>
            <a:ext cx="860244" cy="138976"/>
          </a:xfrm>
          <a:custGeom>
            <a:rect b="b" l="l" r="r" t="t"/>
            <a:pathLst>
              <a:path extrusionOk="0" h="5133" w="35112">
                <a:moveTo>
                  <a:pt x="17566" y="0"/>
                </a:moveTo>
                <a:cubicBezTo>
                  <a:pt x="7859" y="0"/>
                  <a:pt x="1" y="1154"/>
                  <a:pt x="1" y="2566"/>
                </a:cubicBezTo>
                <a:cubicBezTo>
                  <a:pt x="1" y="3979"/>
                  <a:pt x="7859" y="5132"/>
                  <a:pt x="17566" y="5132"/>
                </a:cubicBezTo>
                <a:cubicBezTo>
                  <a:pt x="27254" y="5132"/>
                  <a:pt x="35112" y="3979"/>
                  <a:pt x="35112" y="2566"/>
                </a:cubicBezTo>
                <a:cubicBezTo>
                  <a:pt x="35112" y="1154"/>
                  <a:pt x="27254" y="0"/>
                  <a:pt x="1756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5"/>
          <p:cNvSpPr/>
          <p:nvPr/>
        </p:nvSpPr>
        <p:spPr>
          <a:xfrm>
            <a:off x="175302" y="1175567"/>
            <a:ext cx="2911090" cy="423372"/>
          </a:xfrm>
          <a:custGeom>
            <a:rect b="b" l="l" r="r" t="t"/>
            <a:pathLst>
              <a:path extrusionOk="0" h="15637" w="118820">
                <a:moveTo>
                  <a:pt x="59420" y="0"/>
                </a:moveTo>
                <a:cubicBezTo>
                  <a:pt x="26597" y="0"/>
                  <a:pt x="1" y="4019"/>
                  <a:pt x="1" y="8952"/>
                </a:cubicBezTo>
                <a:cubicBezTo>
                  <a:pt x="1" y="11618"/>
                  <a:pt x="7659" y="13985"/>
                  <a:pt x="19794" y="15636"/>
                </a:cubicBezTo>
                <a:cubicBezTo>
                  <a:pt x="30317" y="14204"/>
                  <a:pt x="44182" y="13348"/>
                  <a:pt x="59420" y="13348"/>
                </a:cubicBezTo>
                <a:cubicBezTo>
                  <a:pt x="74638" y="13348"/>
                  <a:pt x="88523" y="14204"/>
                  <a:pt x="99027" y="15636"/>
                </a:cubicBezTo>
                <a:cubicBezTo>
                  <a:pt x="111181" y="13985"/>
                  <a:pt x="118820" y="11618"/>
                  <a:pt x="118820" y="8952"/>
                </a:cubicBezTo>
                <a:cubicBezTo>
                  <a:pt x="118820" y="4019"/>
                  <a:pt x="92223" y="0"/>
                  <a:pt x="5942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5"/>
          <p:cNvSpPr/>
          <p:nvPr/>
        </p:nvSpPr>
        <p:spPr>
          <a:xfrm>
            <a:off x="868951" y="2594381"/>
            <a:ext cx="1524513" cy="217602"/>
          </a:xfrm>
          <a:custGeom>
            <a:rect b="b" l="l" r="r" t="t"/>
            <a:pathLst>
              <a:path extrusionOk="0" h="8037" w="62225">
                <a:moveTo>
                  <a:pt x="31112" y="0"/>
                </a:moveTo>
                <a:cubicBezTo>
                  <a:pt x="13945" y="0"/>
                  <a:pt x="0" y="1989"/>
                  <a:pt x="0" y="4476"/>
                </a:cubicBezTo>
                <a:cubicBezTo>
                  <a:pt x="0" y="5928"/>
                  <a:pt x="4894" y="7221"/>
                  <a:pt x="12433" y="8037"/>
                </a:cubicBezTo>
                <a:cubicBezTo>
                  <a:pt x="17645" y="7480"/>
                  <a:pt x="24110" y="7142"/>
                  <a:pt x="31112" y="7142"/>
                </a:cubicBezTo>
                <a:cubicBezTo>
                  <a:pt x="38134" y="7142"/>
                  <a:pt x="44599" y="7480"/>
                  <a:pt x="49791" y="8037"/>
                </a:cubicBezTo>
                <a:cubicBezTo>
                  <a:pt x="57351" y="7221"/>
                  <a:pt x="62224" y="5928"/>
                  <a:pt x="62224" y="4476"/>
                </a:cubicBezTo>
                <a:cubicBezTo>
                  <a:pt x="62224" y="1989"/>
                  <a:pt x="48299" y="0"/>
                  <a:pt x="3111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5"/>
          <p:cNvSpPr/>
          <p:nvPr/>
        </p:nvSpPr>
        <p:spPr>
          <a:xfrm>
            <a:off x="539426" y="1890354"/>
            <a:ext cx="2182950" cy="301101"/>
          </a:xfrm>
          <a:custGeom>
            <a:rect b="b" l="l" r="r" t="t"/>
            <a:pathLst>
              <a:path extrusionOk="0" h="11121" w="89100">
                <a:moveTo>
                  <a:pt x="44560" y="0"/>
                </a:moveTo>
                <a:cubicBezTo>
                  <a:pt x="19953" y="0"/>
                  <a:pt x="1" y="2725"/>
                  <a:pt x="1" y="6127"/>
                </a:cubicBezTo>
                <a:cubicBezTo>
                  <a:pt x="1" y="8196"/>
                  <a:pt x="7440" y="10026"/>
                  <a:pt x="18839" y="11120"/>
                </a:cubicBezTo>
                <a:cubicBezTo>
                  <a:pt x="26120" y="10424"/>
                  <a:pt x="34972" y="10006"/>
                  <a:pt x="44560" y="10006"/>
                </a:cubicBezTo>
                <a:cubicBezTo>
                  <a:pt x="54129" y="10006"/>
                  <a:pt x="63001" y="10424"/>
                  <a:pt x="70262" y="11120"/>
                </a:cubicBezTo>
                <a:cubicBezTo>
                  <a:pt x="81660" y="10026"/>
                  <a:pt x="89100" y="8196"/>
                  <a:pt x="89100" y="6127"/>
                </a:cubicBezTo>
                <a:cubicBezTo>
                  <a:pt x="89100" y="2745"/>
                  <a:pt x="69167" y="0"/>
                  <a:pt x="4456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5"/>
          <p:cNvSpPr/>
          <p:nvPr/>
        </p:nvSpPr>
        <p:spPr>
          <a:xfrm>
            <a:off x="1573282" y="2019079"/>
            <a:ext cx="257373" cy="113661"/>
          </a:xfrm>
          <a:custGeom>
            <a:rect b="b" l="l" r="r" t="t"/>
            <a:pathLst>
              <a:path extrusionOk="0" h="4198" w="10505">
                <a:moveTo>
                  <a:pt x="10445" y="0"/>
                </a:moveTo>
                <a:cubicBezTo>
                  <a:pt x="7819" y="60"/>
                  <a:pt x="5113" y="100"/>
                  <a:pt x="2368" y="100"/>
                </a:cubicBezTo>
                <a:lnTo>
                  <a:pt x="1" y="100"/>
                </a:lnTo>
                <a:lnTo>
                  <a:pt x="10504" y="4198"/>
                </a:lnTo>
                <a:lnTo>
                  <a:pt x="10445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1" name="Google Shape;61;p15"/>
          <p:cNvGrpSpPr/>
          <p:nvPr/>
        </p:nvGrpSpPr>
        <p:grpSpPr>
          <a:xfrm>
            <a:off x="1368869" y="493725"/>
            <a:ext cx="521653" cy="3834276"/>
            <a:chOff x="3118539" y="696039"/>
            <a:chExt cx="581100" cy="3864808"/>
          </a:xfrm>
        </p:grpSpPr>
        <p:sp>
          <p:nvSpPr>
            <p:cNvPr id="62" name="Google Shape;62;p15"/>
            <p:cNvSpPr/>
            <p:nvPr/>
          </p:nvSpPr>
          <p:spPr>
            <a:xfrm rot="10800000">
              <a:off x="3118539" y="4214647"/>
              <a:ext cx="581100" cy="346200"/>
            </a:xfrm>
            <a:prstGeom prst="triangle">
              <a:avLst>
                <a:gd fmla="val 50742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5"/>
            <p:cNvSpPr/>
            <p:nvPr/>
          </p:nvSpPr>
          <p:spPr>
            <a:xfrm>
              <a:off x="3216010" y="696039"/>
              <a:ext cx="389700" cy="35247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Google Shape;64;p15"/>
          <p:cNvSpPr/>
          <p:nvPr/>
        </p:nvSpPr>
        <p:spPr>
          <a:xfrm>
            <a:off x="192847" y="1451349"/>
            <a:ext cx="2876986" cy="570389"/>
          </a:xfrm>
          <a:custGeom>
            <a:rect b="b" l="l" r="r" t="t"/>
            <a:pathLst>
              <a:path extrusionOk="0" h="21067" w="117428">
                <a:moveTo>
                  <a:pt x="117427" y="0"/>
                </a:moveTo>
                <a:lnTo>
                  <a:pt x="117427" y="0"/>
                </a:lnTo>
                <a:cubicBezTo>
                  <a:pt x="113469" y="4357"/>
                  <a:pt x="88682" y="7699"/>
                  <a:pt x="58704" y="7699"/>
                </a:cubicBezTo>
                <a:cubicBezTo>
                  <a:pt x="28766" y="7699"/>
                  <a:pt x="4019" y="4357"/>
                  <a:pt x="1" y="20"/>
                </a:cubicBezTo>
                <a:lnTo>
                  <a:pt x="1" y="20"/>
                </a:lnTo>
                <a:lnTo>
                  <a:pt x="7839" y="13886"/>
                </a:lnTo>
                <a:cubicBezTo>
                  <a:pt x="9569" y="17904"/>
                  <a:pt x="31670" y="21067"/>
                  <a:pt x="58704" y="21067"/>
                </a:cubicBezTo>
                <a:cubicBezTo>
                  <a:pt x="85718" y="21067"/>
                  <a:pt x="107839" y="17904"/>
                  <a:pt x="109550" y="13886"/>
                </a:cubicBezTo>
                <a:lnTo>
                  <a:pt x="109669" y="13886"/>
                </a:lnTo>
                <a:lnTo>
                  <a:pt x="11742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2743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Attention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5"/>
          <p:cNvSpPr/>
          <p:nvPr/>
        </p:nvSpPr>
        <p:spPr>
          <a:xfrm>
            <a:off x="539916" y="2063784"/>
            <a:ext cx="2182460" cy="526771"/>
          </a:xfrm>
          <a:custGeom>
            <a:rect b="b" l="l" r="r" t="t"/>
            <a:pathLst>
              <a:path extrusionOk="0" h="19456" w="89080">
                <a:moveTo>
                  <a:pt x="89080" y="1"/>
                </a:moveTo>
                <a:lnTo>
                  <a:pt x="89080" y="1"/>
                </a:lnTo>
                <a:cubicBezTo>
                  <a:pt x="86076" y="3303"/>
                  <a:pt x="67278" y="5849"/>
                  <a:pt x="44540" y="5849"/>
                </a:cubicBezTo>
                <a:cubicBezTo>
                  <a:pt x="21823" y="5849"/>
                  <a:pt x="3064" y="3303"/>
                  <a:pt x="0" y="20"/>
                </a:cubicBezTo>
                <a:lnTo>
                  <a:pt x="0" y="20"/>
                </a:lnTo>
                <a:lnTo>
                  <a:pt x="7977" y="14005"/>
                </a:lnTo>
                <a:cubicBezTo>
                  <a:pt x="9211" y="17049"/>
                  <a:pt x="25105" y="19456"/>
                  <a:pt x="44540" y="19456"/>
                </a:cubicBezTo>
                <a:cubicBezTo>
                  <a:pt x="63955" y="19456"/>
                  <a:pt x="79850" y="17049"/>
                  <a:pt x="81083" y="14005"/>
                </a:cubicBezTo>
                <a:lnTo>
                  <a:pt x="8908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2286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Interest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5"/>
          <p:cNvSpPr/>
          <p:nvPr/>
        </p:nvSpPr>
        <p:spPr>
          <a:xfrm>
            <a:off x="868951" y="2715037"/>
            <a:ext cx="1524513" cy="472378"/>
          </a:xfrm>
          <a:custGeom>
            <a:rect b="b" l="l" r="r" t="t"/>
            <a:pathLst>
              <a:path extrusionOk="0" h="17447" w="62225">
                <a:moveTo>
                  <a:pt x="62224" y="0"/>
                </a:moveTo>
                <a:cubicBezTo>
                  <a:pt x="60136" y="2308"/>
                  <a:pt x="47006" y="4098"/>
                  <a:pt x="31112" y="4098"/>
                </a:cubicBezTo>
                <a:cubicBezTo>
                  <a:pt x="15258" y="4098"/>
                  <a:pt x="2129" y="2328"/>
                  <a:pt x="0" y="20"/>
                </a:cubicBezTo>
                <a:lnTo>
                  <a:pt x="0" y="20"/>
                </a:lnTo>
                <a:lnTo>
                  <a:pt x="7977" y="13647"/>
                </a:lnTo>
                <a:cubicBezTo>
                  <a:pt x="8753" y="15755"/>
                  <a:pt x="18819" y="17446"/>
                  <a:pt x="31112" y="17446"/>
                </a:cubicBezTo>
                <a:cubicBezTo>
                  <a:pt x="43406" y="17446"/>
                  <a:pt x="53472" y="15755"/>
                  <a:pt x="54247" y="13647"/>
                </a:cubicBezTo>
                <a:lnTo>
                  <a:pt x="6222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1828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Desire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5"/>
          <p:cNvSpPr/>
          <p:nvPr/>
        </p:nvSpPr>
        <p:spPr>
          <a:xfrm>
            <a:off x="1200877" y="3345837"/>
            <a:ext cx="860734" cy="414735"/>
          </a:xfrm>
          <a:custGeom>
            <a:rect b="b" l="l" r="r" t="t"/>
            <a:pathLst>
              <a:path extrusionOk="0" h="15318" w="35132">
                <a:moveTo>
                  <a:pt x="1" y="0"/>
                </a:moveTo>
                <a:lnTo>
                  <a:pt x="7481" y="13169"/>
                </a:lnTo>
                <a:cubicBezTo>
                  <a:pt x="7819" y="14363"/>
                  <a:pt x="12215" y="15318"/>
                  <a:pt x="17566" y="15318"/>
                </a:cubicBezTo>
                <a:cubicBezTo>
                  <a:pt x="22917" y="15318"/>
                  <a:pt x="27314" y="14363"/>
                  <a:pt x="27652" y="13169"/>
                </a:cubicBezTo>
                <a:lnTo>
                  <a:pt x="35131" y="0"/>
                </a:lnTo>
                <a:lnTo>
                  <a:pt x="35131" y="0"/>
                </a:lnTo>
                <a:cubicBezTo>
                  <a:pt x="33958" y="1293"/>
                  <a:pt x="26538" y="2308"/>
                  <a:pt x="17566" y="2308"/>
                </a:cubicBezTo>
                <a:cubicBezTo>
                  <a:pt x="8614" y="2308"/>
                  <a:pt x="1214" y="1313"/>
                  <a:pt x="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Action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5"/>
          <p:cNvSpPr txBox="1"/>
          <p:nvPr>
            <p:ph type="title"/>
          </p:nvPr>
        </p:nvSpPr>
        <p:spPr>
          <a:xfrm>
            <a:off x="2898437" y="317800"/>
            <a:ext cx="3429000" cy="4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AIDA model template</a:t>
            </a:r>
            <a:endParaRPr/>
          </a:p>
        </p:txBody>
      </p:sp>
      <p:cxnSp>
        <p:nvCxnSpPr>
          <p:cNvPr id="69" name="Google Shape;69;p15"/>
          <p:cNvCxnSpPr/>
          <p:nvPr/>
        </p:nvCxnSpPr>
        <p:spPr>
          <a:xfrm rot="10800000">
            <a:off x="2876925" y="1753640"/>
            <a:ext cx="688800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70" name="Google Shape;70;p15"/>
          <p:cNvCxnSpPr/>
          <p:nvPr/>
        </p:nvCxnSpPr>
        <p:spPr>
          <a:xfrm rot="10800000">
            <a:off x="2521125" y="2348704"/>
            <a:ext cx="1044600" cy="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71" name="Google Shape;71;p15"/>
          <p:cNvCxnSpPr/>
          <p:nvPr/>
        </p:nvCxnSpPr>
        <p:spPr>
          <a:xfrm rot="10800000">
            <a:off x="2187225" y="2943769"/>
            <a:ext cx="13785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oval"/>
            <a:tailEnd len="med" w="med" type="none"/>
          </a:ln>
        </p:spPr>
      </p:cxnSp>
      <p:cxnSp>
        <p:nvCxnSpPr>
          <p:cNvPr id="72" name="Google Shape;72;p15"/>
          <p:cNvCxnSpPr/>
          <p:nvPr/>
        </p:nvCxnSpPr>
        <p:spPr>
          <a:xfrm rot="10800000">
            <a:off x="1897425" y="3538833"/>
            <a:ext cx="1668300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med" w="med" type="oval"/>
            <a:tailEnd len="med" w="med" type="none"/>
          </a:ln>
        </p:spPr>
      </p:cxnSp>
      <p:graphicFrame>
        <p:nvGraphicFramePr>
          <p:cNvPr id="73" name="Google Shape;73;p15"/>
          <p:cNvGraphicFramePr/>
          <p:nvPr/>
        </p:nvGraphicFramePr>
        <p:xfrm>
          <a:off x="3719400" y="1175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{7F39B96E-B98E-402B-98C5-67A44D6701D8}</a:tableStyleId>
              </a:tblPr>
              <a:tblGrid>
                <a:gridCol w="3420225"/>
                <a:gridCol w="1829050"/>
              </a:tblGrid>
              <a:tr h="320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chemeClr val="lt1"/>
                          </a:solidFill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Customer Actions</a:t>
                      </a:r>
                      <a:endParaRPr b="1" sz="1000">
                        <a:solidFill>
                          <a:srgbClr val="FFFFFF"/>
                        </a:solidFill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 anchor="ctr">
                    <a:solidFill>
                      <a:srgbClr val="21334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solidFill>
                            <a:srgbClr val="FFFFFF"/>
                          </a:solidFill>
                          <a:latin typeface="Lexend Deca"/>
                          <a:ea typeface="Lexend Deca"/>
                          <a:cs typeface="Lexend Deca"/>
                          <a:sym typeface="Lexend Deca"/>
                        </a:rPr>
                        <a:t>Metrics</a:t>
                      </a:r>
                      <a:endParaRPr b="1" sz="1000">
                        <a:solidFill>
                          <a:srgbClr val="FFFFFF"/>
                        </a:solidFill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 anchor="ctr">
                    <a:solidFill>
                      <a:srgbClr val="213343"/>
                    </a:solidFill>
                  </a:tcPr>
                </a:tc>
              </a:tr>
              <a:tr h="609300"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6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8FA"/>
                    </a:solidFill>
                  </a:tcPr>
                </a:tc>
              </a:tr>
              <a:tr h="609300"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6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D1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6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D1E7"/>
                    </a:solidFill>
                  </a:tcPr>
                </a:tc>
              </a:tr>
              <a:tr h="609300"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6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8F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6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F8FA"/>
                    </a:solidFill>
                  </a:tcPr>
                </a:tc>
              </a:tr>
              <a:tr h="609300"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6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D1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600">
                        <a:latin typeface="Lexend Deca"/>
                        <a:ea typeface="Lexend Deca"/>
                        <a:cs typeface="Lexend Deca"/>
                        <a:sym typeface="Lexend Deca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2D1E7"/>
                    </a:solidFill>
                  </a:tcPr>
                </a:tc>
              </a:tr>
            </a:tbl>
          </a:graphicData>
        </a:graphic>
      </p:graphicFrame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b="0" l="1162" r="1114" t="0"/>
          <a:stretch/>
        </p:blipFill>
        <p:spPr>
          <a:xfrm>
            <a:off x="0" y="4569975"/>
            <a:ext cx="9143999" cy="59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unnel Infographics by Slidesgo">
  <a:themeElements>
    <a:clrScheme name="Simple Light">
      <a:dk1>
        <a:srgbClr val="000000"/>
      </a:dk1>
      <a:lt1>
        <a:srgbClr val="FFFFFF"/>
      </a:lt1>
      <a:dk2>
        <a:srgbClr val="666666"/>
      </a:dk2>
      <a:lt2>
        <a:srgbClr val="EEEEEE"/>
      </a:lt2>
      <a:accent1>
        <a:srgbClr val="85C3FA"/>
      </a:accent1>
      <a:accent2>
        <a:srgbClr val="4C84DD"/>
      </a:accent2>
      <a:accent3>
        <a:srgbClr val="6FA8DC"/>
      </a:accent3>
      <a:accent4>
        <a:srgbClr val="AB88D3"/>
      </a:accent4>
      <a:accent5>
        <a:srgbClr val="886CCC"/>
      </a:accent5>
      <a:accent6>
        <a:srgbClr val="CD8FDB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